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6"/>
    <p:restoredTop sz="94648"/>
  </p:normalViewPr>
  <p:slideViewPr>
    <p:cSldViewPr snapToGrid="0" snapToObjects="1">
      <p:cViewPr varScale="1">
        <p:scale>
          <a:sx n="96" d="100"/>
          <a:sy n="96" d="100"/>
        </p:scale>
        <p:origin x="1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B20B-EEBD-C283-849E-8C821722F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5F687-59B4-AF57-D5E5-051C532D6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6CB27-6945-3664-1A1F-57F4A14BB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5BBD4-66A0-7372-197E-707E4C01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1F340-5A9E-4E30-3C1E-645C47B4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938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5459-4163-6086-4775-217672D5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4E14E-95A1-E7B7-0F9D-209EEA88C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A418-32FA-3A33-8B79-44946297C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998FA-12C6-AE8C-17DA-DB33EE38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E456F-1D19-04EC-5724-F960E934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022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7D0236-9549-B320-B12F-DB294688F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53800-892E-E8BA-9C87-0192FD5D0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B577F-2DD4-F1AF-F2B7-C4CA21973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DC4B7-58DA-5821-1025-5F81E420B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AB6E5-D0D6-D5FD-CD94-C0069D9C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066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D0AA-6A36-0552-30EB-B5376F80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9486-900A-744F-37F5-11FFC42BF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187E7-9BC7-9CC9-F24E-5D2410D7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18185-9021-9E31-D94F-B1CB84ED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C7723-F6B3-D14A-41F6-25CDD5180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835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721F-B377-7132-557E-4A069E14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C7072-702C-D370-9B56-E2DCB3449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DC973-51C0-6F32-0362-9D65FAF4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A6FE5-7630-3776-E130-7CE7DD684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8AA1-8548-85E5-751E-A107F7E9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2976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254D-C4EB-0F56-68EB-2EE5054D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012B4-A40D-CFA7-3648-E27DC0546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C9E8A-3E36-4A56-F969-A3194F62E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25FA1-B5BE-29D3-DC58-A0B0D4106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42662-E819-9D85-999B-D5D68AF3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AEEB-490B-82F9-1E00-A12AF7F9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721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0CE3-0930-AF41-2B57-E7B1E589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C8105-FDDC-A1EB-BB6F-3C09F0DF2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7F92F-77C9-19D0-7A2F-CAF380260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01820-403A-629B-8DB9-C452D23C3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2C62E-32BF-6FD8-5042-498DCCFCA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F4A2F9-D9CB-311E-E305-9220326D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D9D55A-C838-DE8F-9A37-D13EB0E5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23327-7F43-6D94-6CBD-3AF70849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41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B257F-8457-CBD3-4F0C-29486177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F132B-0CBD-4DF9-60A3-4ADA2D3A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AE794-DD79-3EEA-BC6E-F5851ADA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1A81B-1DD5-00DE-5FC7-F6C712C5A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1296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C547F9-2372-9903-845B-997884FBF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176D3-90E3-C28A-87D3-D0782683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180B4-8754-283B-C0DF-49BA87A3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567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C754-6D80-B4C4-B982-D75AFAA9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71F13-CA63-F37A-11C8-F9FF652AD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B8398-10E2-164E-0304-B0606BAA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CFEFF-0685-FB77-FF2E-A1294E06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D43B4-65DE-DA32-F99E-2781E09D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7447F-6390-6C71-AD65-9AA6A8C6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023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DF64-AB92-34B2-9686-50F34ECF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BF091-8A91-1255-BBA3-2811D5255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C0612-DFD5-7B35-D71D-F1814166F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B5C14-B4A9-3B2D-A08B-5B1FA9BD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56A78-BA41-AFB1-AFB0-DEB4A8BBE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334EA-FDB4-6CB2-C1A7-82322CF1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556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9718A4-F042-996E-F7D9-7655765E9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357E9-AD66-5E24-79C8-BDC0B3367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4DF3-8AF6-90A2-E869-F383F4AFD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6A9B0-2016-8046-BED1-8EFAF9CFE800}" type="datetimeFigureOut">
              <a:rPr lang="en-CN" smtClean="0"/>
              <a:t>2022/8/19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966B2-59FD-6880-7F23-B474B9483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3CB80-B7B9-8AAD-3AB4-890DB2DAC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B2DF4-EAB9-D74A-90AD-BEF173B9F41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517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gGYtahQjmW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626B8-5A7D-18A7-A030-2533B6AFE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CN" sz="2000">
                <a:solidFill>
                  <a:srgbClr val="080808"/>
                </a:solidFill>
              </a:rPr>
              <a:t>Professor Bobby Bodenheimer LiVE lab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6989F-BC32-D86E-C5C7-643689691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CN" sz="3600">
                <a:solidFill>
                  <a:srgbClr val="080808"/>
                </a:solidFill>
              </a:rPr>
              <a:t>Jamie Research Progress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1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F55CD-2ACE-1F3D-537A-C72AB452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CN" sz="3600"/>
              <a:t>June 17 – June 23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55BF74-3FC8-09D5-2ABD-2B4E68222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en-CN" sz="2000" dirty="0"/>
              <a:t>Environment Design</a:t>
            </a:r>
          </a:p>
          <a:p>
            <a:r>
              <a:rPr lang="en-CN" sz="2000" dirty="0"/>
              <a:t>Asset Finding and Exploration</a:t>
            </a:r>
          </a:p>
          <a:p>
            <a:r>
              <a:rPr lang="en-CN" sz="2000" dirty="0"/>
              <a:t>Basic XR Setup tutorials </a:t>
            </a:r>
            <a:r>
              <a:rPr lang="en-US" sz="2000" dirty="0">
                <a:hlinkClick r:id="rId2"/>
              </a:rPr>
              <a:t>https://www.youtube.com/watch?v=gGYtahQjmWQ</a:t>
            </a:r>
            <a:endParaRPr lang="en-US" sz="2000" dirty="0"/>
          </a:p>
          <a:p>
            <a:r>
              <a:rPr lang="en-CN" sz="2000" dirty="0"/>
              <a:t>Initial Building of Experimentation environment</a:t>
            </a:r>
          </a:p>
          <a:p>
            <a:r>
              <a:rPr lang="en-CN" sz="2000" dirty="0"/>
              <a:t>On going: Paper reading</a:t>
            </a:r>
          </a:p>
          <a:p>
            <a:endParaRPr lang="en-C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8D7B60-E049-C5DC-5D86-7006C07FD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3" b="39967"/>
          <a:stretch/>
        </p:blipFill>
        <p:spPr>
          <a:xfrm>
            <a:off x="5869885" y="968782"/>
            <a:ext cx="2999381" cy="1936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BCD54-8408-FFF8-819C-C0988409B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461" y="928453"/>
            <a:ext cx="2999381" cy="2024581"/>
          </a:xfrm>
          <a:prstGeom prst="rect">
            <a:avLst/>
          </a:prstGeom>
        </p:spPr>
      </p:pic>
      <p:grpSp>
        <p:nvGrpSpPr>
          <p:cNvPr id="35" name="Group 20">
            <a:extLst>
              <a:ext uri="{FF2B5EF4-FFF2-40B4-BE49-F238E27FC236}">
                <a16:creationId xmlns:a16="http://schemas.microsoft.com/office/drawing/2014/main" id="{F0C759C5-888E-44FA-9101-1ED00E967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C51EF81-4916-42EE-B4B6-F0E4EF81E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61798A-E4B3-4C93-90E4-02D60CEB5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E6088445-58BC-342B-9DFA-1226A71AA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909" y="3277060"/>
            <a:ext cx="3025986" cy="1936630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6A1654E-83ED-7E42-64B9-7A95C9E57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248" y="5360257"/>
            <a:ext cx="2811307" cy="11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0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A140-0D1E-449D-0BF9-CEE3652F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Jun 24 – Jun 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10A04-DBD2-1DD2-C4DE-6D6E160F0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4913" cy="4351338"/>
          </a:xfrm>
        </p:spPr>
        <p:txBody>
          <a:bodyPr/>
          <a:lstStyle/>
          <a:p>
            <a:r>
              <a:rPr lang="en-CN" dirty="0"/>
              <a:t>Finish setting enviornment</a:t>
            </a:r>
          </a:p>
          <a:p>
            <a:r>
              <a:rPr lang="en-CN" dirty="0"/>
              <a:t>Adjust scale and position</a:t>
            </a:r>
          </a:p>
          <a:p>
            <a:r>
              <a:rPr lang="en-CN" dirty="0"/>
              <a:t>Add avatar and simple camera movement</a:t>
            </a:r>
          </a:p>
          <a:p>
            <a:pPr marL="0" indent="0">
              <a:buNone/>
            </a:pPr>
            <a:endParaRPr lang="en-CN" dirty="0"/>
          </a:p>
          <a:p>
            <a:r>
              <a:rPr lang="en-CN" dirty="0"/>
              <a:t>Scripting + Experimental Design</a:t>
            </a:r>
          </a:p>
          <a:p>
            <a:endParaRPr lang="en-CN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71077CE-41DB-52CB-7E46-5EEF4E40F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04" y="332812"/>
            <a:ext cx="3303608" cy="2104055"/>
          </a:xfrm>
          <a:prstGeom prst="rect">
            <a:avLst/>
          </a:prstGeom>
        </p:spPr>
      </p:pic>
      <p:pic>
        <p:nvPicPr>
          <p:cNvPr id="7" name="Picture 6" descr="A picture containing outdoor, park&#10;&#10;Description automatically generated">
            <a:extLst>
              <a:ext uri="{FF2B5EF4-FFF2-40B4-BE49-F238E27FC236}">
                <a16:creationId xmlns:a16="http://schemas.microsoft.com/office/drawing/2014/main" id="{85EAEF5B-C8D1-BEB3-8551-4C4D4CA5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667" y="1744164"/>
            <a:ext cx="3355333" cy="2396666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1B83528-2EAA-A678-40E7-D3AAAEA55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08284"/>
            <a:ext cx="3355333" cy="281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1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55CD-2ACE-1F3D-537A-C72AB452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CN" sz="3600" dirty="0"/>
              <a:t>June 30 – July 7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55BF74-3FC8-09D5-2ABD-2B4E68222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en-CN" dirty="0"/>
              <a:t>XR Toolkit &amp; Import to Vive</a:t>
            </a:r>
          </a:p>
          <a:p>
            <a:r>
              <a:rPr lang="en-CN" dirty="0"/>
              <a:t>Finalize Environment &amp; Finalize dangerous obstacle</a:t>
            </a:r>
          </a:p>
          <a:p>
            <a:r>
              <a:rPr lang="en-CN" dirty="0"/>
              <a:t>Preliminary Scripting for trials</a:t>
            </a:r>
          </a:p>
          <a:p>
            <a:r>
              <a:rPr lang="en-CN" dirty="0"/>
              <a:t>Piolet Experiment for Soumya</a:t>
            </a:r>
          </a:p>
          <a:p>
            <a:r>
              <a:rPr lang="en-CN" dirty="0"/>
              <a:t>On going: Paper reading</a:t>
            </a:r>
          </a:p>
          <a:p>
            <a:endParaRPr lang="en-CN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FCE35AC-FBFA-02AA-4BDB-2AEDF832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12" y="686027"/>
            <a:ext cx="4904703" cy="244446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4039C19-9DE5-5D97-3D82-5B567E989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03" y="3346223"/>
            <a:ext cx="4330700" cy="2825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554C46-46CA-EF05-640E-86FEBC41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851173"/>
            <a:ext cx="5346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55CD-2ACE-1F3D-537A-C72AB452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CN" sz="3600" dirty="0"/>
              <a:t>July 8 – July 14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55BF74-3FC8-09D5-2ABD-2B4E68222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32789" cy="4393982"/>
          </a:xfrm>
        </p:spPr>
        <p:txBody>
          <a:bodyPr>
            <a:normAutofit lnSpcReduction="10000"/>
          </a:bodyPr>
          <a:lstStyle/>
          <a:p>
            <a:r>
              <a:rPr lang="en-CN" dirty="0"/>
              <a:t>Scripting for Trials &amp; vive testing</a:t>
            </a:r>
          </a:p>
          <a:p>
            <a:r>
              <a:rPr lang="en-CN" dirty="0"/>
              <a:t>Final adjustments of the Obstacles</a:t>
            </a:r>
          </a:p>
          <a:p>
            <a:r>
              <a:rPr lang="en-CN" dirty="0"/>
              <a:t>UI between trials</a:t>
            </a:r>
          </a:p>
          <a:p>
            <a:r>
              <a:rPr lang="en-CN" dirty="0"/>
              <a:t>On going: </a:t>
            </a:r>
          </a:p>
          <a:p>
            <a:pPr lvl="1"/>
            <a:r>
              <a:rPr lang="en-CN" dirty="0"/>
              <a:t>Testing Height conditions</a:t>
            </a:r>
          </a:p>
          <a:p>
            <a:pPr lvl="1"/>
            <a:r>
              <a:rPr lang="en-CN" dirty="0"/>
              <a:t>Confirm Data Collection Methods</a:t>
            </a:r>
          </a:p>
          <a:p>
            <a:pPr lvl="1"/>
            <a:r>
              <a:rPr lang="en-CN" dirty="0"/>
              <a:t>log files</a:t>
            </a:r>
          </a:p>
          <a:p>
            <a:pPr lvl="1"/>
            <a:r>
              <a:rPr lang="en-CN" dirty="0"/>
              <a:t>Solve trigger problems</a:t>
            </a:r>
          </a:p>
          <a:p>
            <a:pPr lvl="1"/>
            <a:r>
              <a:rPr lang="en-CN" dirty="0"/>
              <a:t>Adjust UI</a:t>
            </a:r>
          </a:p>
          <a:p>
            <a:pPr lvl="1"/>
            <a:r>
              <a:rPr lang="en-CN" dirty="0"/>
              <a:t>Employ avatar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A6C88-52CA-7DF1-23E5-9266B304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257" y="2166257"/>
            <a:ext cx="5717531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4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55CD-2ACE-1F3D-537A-C72AB452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CN" sz="3600" dirty="0"/>
              <a:t>July 15 – July 21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55BF74-3FC8-09D5-2ABD-2B4E68222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332789" cy="4393982"/>
          </a:xfrm>
        </p:spPr>
        <p:txBody>
          <a:bodyPr>
            <a:normAutofit lnSpcReduction="10000"/>
          </a:bodyPr>
          <a:lstStyle/>
          <a:p>
            <a:r>
              <a:rPr lang="en-CN" dirty="0"/>
              <a:t>Continued with Scripting:</a:t>
            </a:r>
          </a:p>
          <a:p>
            <a:pPr lvl="1"/>
            <a:r>
              <a:rPr lang="en-CN" dirty="0"/>
              <a:t>Almost finalized UI</a:t>
            </a:r>
          </a:p>
          <a:p>
            <a:pPr lvl="1"/>
            <a:r>
              <a:rPr lang="en-CN" dirty="0"/>
              <a:t>Finished trigger and menu sequence</a:t>
            </a:r>
          </a:p>
          <a:p>
            <a:r>
              <a:rPr lang="en-CN" dirty="0"/>
              <a:t>Imported Avatar</a:t>
            </a:r>
          </a:p>
          <a:p>
            <a:r>
              <a:rPr lang="en-CN" dirty="0"/>
              <a:t>Next: </a:t>
            </a:r>
          </a:p>
          <a:p>
            <a:pPr lvl="1"/>
            <a:r>
              <a:rPr lang="en-CN" dirty="0"/>
              <a:t>Adjust Avatar</a:t>
            </a:r>
          </a:p>
          <a:p>
            <a:pPr lvl="1"/>
            <a:r>
              <a:rPr lang="en-CN" dirty="0"/>
              <a:t>Log file</a:t>
            </a:r>
          </a:p>
          <a:p>
            <a:pPr lvl="1"/>
            <a:r>
              <a:rPr lang="en-CN" dirty="0"/>
              <a:t>Experiement protocal, variable increments, design specifics</a:t>
            </a:r>
          </a:p>
          <a:p>
            <a:pPr lvl="1"/>
            <a:r>
              <a:rPr lang="en-CN" dirty="0"/>
              <a:t>Finalize environment</a:t>
            </a:r>
          </a:p>
          <a:p>
            <a:endParaRPr lang="en-CN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DEB643-02A9-94C5-97EC-69930E74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262" y="1457471"/>
            <a:ext cx="6573983" cy="30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6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55CD-2ACE-1F3D-537A-C72AB452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2" y="-277872"/>
            <a:ext cx="4970877" cy="1135737"/>
          </a:xfrm>
        </p:spPr>
        <p:txBody>
          <a:bodyPr>
            <a:normAutofit/>
          </a:bodyPr>
          <a:lstStyle/>
          <a:p>
            <a:r>
              <a:rPr lang="en-CN" sz="2000" dirty="0"/>
              <a:t>Pilot Results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3F8994BD-91F2-553C-E09E-F39B63B29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24" y="460252"/>
            <a:ext cx="5334000" cy="3128210"/>
          </a:xfr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9D37B4A-CDD2-4032-2B8B-E3AEB807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0252"/>
            <a:ext cx="5143215" cy="323172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82CD799-A843-3A0A-38F9-3569A9FD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16" y="3691973"/>
            <a:ext cx="5143215" cy="3154396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C28A211-B133-CCE2-D57D-AD1A2778E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362" y="3718429"/>
            <a:ext cx="5143216" cy="313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67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173</Words>
  <Application>Microsoft Macintosh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Jamie Research Progress</vt:lpstr>
      <vt:lpstr>June 17 – June 23</vt:lpstr>
      <vt:lpstr>Jun 24 – Jun 29</vt:lpstr>
      <vt:lpstr>June 30 – July 7</vt:lpstr>
      <vt:lpstr>July 8 – July 14</vt:lpstr>
      <vt:lpstr>July 15 – July 21</vt:lpstr>
      <vt:lpstr>Pilot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Jamie Research Progress</dc:title>
  <dc:creator>Zhou, Zimeng</dc:creator>
  <cp:lastModifiedBy>Zhou, Zimeng</cp:lastModifiedBy>
  <cp:revision>22</cp:revision>
  <dcterms:created xsi:type="dcterms:W3CDTF">2022-06-23T02:16:48Z</dcterms:created>
  <dcterms:modified xsi:type="dcterms:W3CDTF">2022-08-19T21:26:36Z</dcterms:modified>
</cp:coreProperties>
</file>